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5FA4"/>
    <a:srgbClr val="6FB6BD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4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3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7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3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2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1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3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2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5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5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7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88C47-C657-4609-A9E9-967B616C2C0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C80B1-F51A-48A1-8EE2-91BAFBAA0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6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5CDF040-D764-4C4C-8B73-499EC9BEB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393" y="2306972"/>
            <a:ext cx="8221213" cy="4303553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Lucida Bright" panose="02040602050505020304" pitchFamily="18" charset="0"/>
              </a:rPr>
              <a:t>Tuesday, January 15</a:t>
            </a:r>
            <a:r>
              <a:rPr lang="en-US" b="1" baseline="30000" dirty="0">
                <a:solidFill>
                  <a:schemeClr val="bg1"/>
                </a:solidFill>
                <a:latin typeface="Lucida Bright" panose="02040602050505020304" pitchFamily="18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Lucida Bright" panose="02040602050505020304" pitchFamily="18" charset="0"/>
              </a:rPr>
              <a:t> 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Lucida Bright" panose="020B0604020202020204" pitchFamily="18" charset="0"/>
              </a:rPr>
              <a:t>4:00-5:00 Information Session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Lucida Bright" panose="020B0604020202020204" pitchFamily="18" charset="0"/>
              </a:rPr>
              <a:t>5:00-6:00 Internship Fair</a:t>
            </a:r>
          </a:p>
          <a:p>
            <a:pPr algn="l"/>
            <a:r>
              <a:rPr lang="en-US" u="sng" dirty="0">
                <a:solidFill>
                  <a:schemeClr val="bg1"/>
                </a:solidFill>
                <a:latin typeface="Lucida Bright" panose="020B0604020202020204" pitchFamily="18" charset="0"/>
              </a:rPr>
              <a:t>6:30-7:30 Provider Meetings</a:t>
            </a:r>
          </a:p>
          <a:p>
            <a:pPr marL="1714500" lvl="3" indent="-342900" algn="l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Arcadia</a:t>
            </a:r>
            <a:r>
              <a:rPr lang="en-US" sz="1500" dirty="0">
                <a:solidFill>
                  <a:schemeClr val="bg1"/>
                </a:solidFill>
                <a:latin typeface="Lucida Bright" panose="020B0604020202020204" pitchFamily="18" charset="0"/>
              </a:rPr>
              <a:t> (London) - </a:t>
            </a: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102 Business Building</a:t>
            </a:r>
          </a:p>
          <a:p>
            <a:pPr marL="1714500" lvl="3" indent="-342900" algn="l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Connect 123 </a:t>
            </a:r>
            <a:r>
              <a:rPr lang="en-US" sz="1500" dirty="0">
                <a:solidFill>
                  <a:schemeClr val="bg1"/>
                </a:solidFill>
                <a:latin typeface="Lucida Bright" panose="020B0604020202020204" pitchFamily="18" charset="0"/>
              </a:rPr>
              <a:t>(Cape Town) - </a:t>
            </a: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103 Business Building</a:t>
            </a:r>
          </a:p>
          <a:p>
            <a:pPr marL="1714500" lvl="3" indent="-342900" algn="l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CRCC Asia </a:t>
            </a:r>
            <a:r>
              <a:rPr lang="en-US" sz="1500" dirty="0">
                <a:solidFill>
                  <a:schemeClr val="bg1"/>
                </a:solidFill>
                <a:latin typeface="Lucida Bright" panose="020B0604020202020204" pitchFamily="18" charset="0"/>
              </a:rPr>
              <a:t>(Shanghai) - </a:t>
            </a: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107 Business Building</a:t>
            </a:r>
          </a:p>
          <a:p>
            <a:pPr marL="1714500" lvl="3" indent="-342900" algn="l">
              <a:buFont typeface="Wingdings" panose="05000000000000000000" pitchFamily="2" charset="2"/>
              <a:buChar char="Ø"/>
            </a:pPr>
            <a:r>
              <a:rPr lang="en-US" sz="1500" dirty="0" err="1">
                <a:solidFill>
                  <a:srgbClr val="FFFF00"/>
                </a:solidFill>
                <a:latin typeface="Lucida Bright" panose="020B0604020202020204" pitchFamily="18" charset="0"/>
              </a:rPr>
              <a:t>CzechMates</a:t>
            </a:r>
            <a:r>
              <a:rPr lang="en-US" sz="1500" dirty="0">
                <a:solidFill>
                  <a:schemeClr val="bg1"/>
                </a:solidFill>
                <a:latin typeface="Lucida Bright" panose="020B0604020202020204" pitchFamily="18" charset="0"/>
              </a:rPr>
              <a:t> (Brno, Czech Rep.) - </a:t>
            </a: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104 Business Building</a:t>
            </a:r>
          </a:p>
          <a:p>
            <a:pPr marL="1714500" lvl="3" indent="-342900" algn="l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IES Abroad </a:t>
            </a:r>
            <a:r>
              <a:rPr lang="en-US" sz="1500" dirty="0">
                <a:solidFill>
                  <a:schemeClr val="bg1"/>
                </a:solidFill>
                <a:latin typeface="Lucida Bright" panose="020B0604020202020204" pitchFamily="18" charset="0"/>
              </a:rPr>
              <a:t>(Santiago, Paris, Berlin, Dublin, Rome, London) - </a:t>
            </a: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124 Business Building</a:t>
            </a:r>
          </a:p>
          <a:p>
            <a:pPr marL="1714500" lvl="3" indent="-342900" algn="l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The Intern Group </a:t>
            </a:r>
            <a:r>
              <a:rPr lang="en-US" sz="1500" dirty="0">
                <a:solidFill>
                  <a:schemeClr val="bg1"/>
                </a:solidFill>
                <a:latin typeface="Lucida Bright" panose="020B0604020202020204" pitchFamily="18" charset="0"/>
              </a:rPr>
              <a:t>(Hong Kong, Melbourne) </a:t>
            </a:r>
            <a:r>
              <a:rPr lang="en-US" sz="1500" dirty="0">
                <a:solidFill>
                  <a:srgbClr val="FFFF00"/>
                </a:solidFill>
                <a:latin typeface="Lucida Bright" panose="020B0604020202020204" pitchFamily="18" charset="0"/>
              </a:rPr>
              <a:t>– 122 Business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4DAB36-6B1D-4277-ABF7-B6CF1174A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95" y="312401"/>
            <a:ext cx="3831242" cy="18193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0E1B8030-CCFC-4E01-A9E3-66742E62B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4567" y="379245"/>
            <a:ext cx="5132140" cy="238760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842535-26DB-4856-B5E5-ACC8DFF3E08F}"/>
              </a:ext>
            </a:extLst>
          </p:cNvPr>
          <p:cNvSpPr txBox="1"/>
          <p:nvPr/>
        </p:nvSpPr>
        <p:spPr>
          <a:xfrm>
            <a:off x="461394" y="1731597"/>
            <a:ext cx="233214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chemeClr val="bg1"/>
              </a:solidFill>
              <a:latin typeface="Lucida Bright" panose="020406020505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E44432-DA18-4E11-AE70-322BD1B01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6885" y="312402"/>
            <a:ext cx="3409950" cy="4476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274D22-8E35-4B63-9D7C-1D61DEE86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0720" y="783147"/>
            <a:ext cx="2401626" cy="32351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AB95D9-D077-4FA0-B8B9-A7CC8849A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394" y="6231011"/>
            <a:ext cx="1076325" cy="4286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9A5169-27B3-4BA1-935B-59067A45FF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2885" y="6164336"/>
            <a:ext cx="112395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84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1485</TotalTime>
  <Words>82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Bright</vt:lpstr>
      <vt:lpstr>Wingdings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Maureen Desorcie</dc:creator>
  <cp:lastModifiedBy>Maureen Desorcie</cp:lastModifiedBy>
  <cp:revision>9</cp:revision>
  <dcterms:created xsi:type="dcterms:W3CDTF">2018-12-20T19:57:48Z</dcterms:created>
  <dcterms:modified xsi:type="dcterms:W3CDTF">2019-01-09T17:31:32Z</dcterms:modified>
</cp:coreProperties>
</file>