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53"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42F77E-D545-48D8-907D-D485E3700EB7}" v="57" dt="2024-02-19T16:43:48.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6" autoAdjust="0"/>
    <p:restoredTop sz="84064" autoAdjust="0"/>
  </p:normalViewPr>
  <p:slideViewPr>
    <p:cSldViewPr>
      <p:cViewPr varScale="1">
        <p:scale>
          <a:sx n="62" d="100"/>
          <a:sy n="62" d="100"/>
        </p:scale>
        <p:origin x="1902" y="45"/>
      </p:cViewPr>
      <p:guideLst>
        <p:guide orient="horz" pos="4032"/>
        <p:guide pos="2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7942F77E-D545-48D8-907D-D485E3700EB7}"/>
    <pc:docChg chg="addSld delSld modSld">
      <pc:chgData name="Brett Bixler" userId="383e235c5528b002" providerId="LiveId" clId="{7942F77E-D545-48D8-907D-D485E3700EB7}" dt="2024-02-19T16:43:51.691" v="10" actId="47"/>
      <pc:docMkLst>
        <pc:docMk/>
      </pc:docMkLst>
      <pc:sldChg chg="modTransition">
        <pc:chgData name="Brett Bixler" userId="383e235c5528b002" providerId="LiveId" clId="{7942F77E-D545-48D8-907D-D485E3700EB7}" dt="2024-02-19T16:02:45.605" v="0"/>
        <pc:sldMkLst>
          <pc:docMk/>
          <pc:sldMk cId="3331796265" sldId="345"/>
        </pc:sldMkLst>
      </pc:sldChg>
      <pc:sldChg chg="modTransition">
        <pc:chgData name="Brett Bixler" userId="383e235c5528b002" providerId="LiveId" clId="{7942F77E-D545-48D8-907D-D485E3700EB7}" dt="2024-02-19T16:20:53.816" v="1"/>
        <pc:sldMkLst>
          <pc:docMk/>
          <pc:sldMk cId="212466175" sldId="351"/>
        </pc:sldMkLst>
      </pc:sldChg>
      <pc:sldChg chg="add del modTransition modAnim">
        <pc:chgData name="Brett Bixler" userId="383e235c5528b002" providerId="LiveId" clId="{7942F77E-D545-48D8-907D-D485E3700EB7}" dt="2024-02-19T16:43:48.545" v="9"/>
        <pc:sldMkLst>
          <pc:docMk/>
          <pc:sldMk cId="516413357" sldId="353"/>
        </pc:sldMkLst>
      </pc:sldChg>
      <pc:sldChg chg="add del modTransition">
        <pc:chgData name="Brett Bixler" userId="383e235c5528b002" providerId="LiveId" clId="{7942F77E-D545-48D8-907D-D485E3700EB7}" dt="2024-02-19T16:43:51.691" v="10" actId="47"/>
        <pc:sldMkLst>
          <pc:docMk/>
          <pc:sldMk cId="1389418443" sldId="366"/>
        </pc:sldMkLst>
      </pc:sldChg>
    </pc:docChg>
  </pc:docChgLst>
  <pc:docChgLst>
    <pc:chgData name="Brett Bixler" userId="383e235c5528b002" providerId="LiveId" clId="{2B90EC4F-87F3-462B-942A-5BE1F57582DA}"/>
    <pc:docChg chg="undo custSel modSld">
      <pc:chgData name="Brett Bixler" userId="383e235c5528b002" providerId="LiveId" clId="{2B90EC4F-87F3-462B-942A-5BE1F57582DA}" dt="2024-02-17T20:57:43.472" v="21"/>
      <pc:docMkLst>
        <pc:docMk/>
      </pc:docMkLst>
      <pc:sldChg chg="modTransition">
        <pc:chgData name="Brett Bixler" userId="383e235c5528b002" providerId="LiveId" clId="{2B90EC4F-87F3-462B-942A-5BE1F57582DA}" dt="2024-02-17T20:27:52.266" v="3"/>
        <pc:sldMkLst>
          <pc:docMk/>
          <pc:sldMk cId="3331796265" sldId="345"/>
        </pc:sldMkLst>
      </pc:sldChg>
      <pc:sldChg chg="modSp mod">
        <pc:chgData name="Brett Bixler" userId="383e235c5528b002" providerId="LiveId" clId="{2B90EC4F-87F3-462B-942A-5BE1F57582DA}" dt="2024-02-17T20:21:58.539" v="2" actId="27636"/>
        <pc:sldMkLst>
          <pc:docMk/>
          <pc:sldMk cId="1070857059" sldId="346"/>
        </pc:sldMkLst>
        <pc:spChg chg="mod">
          <ac:chgData name="Brett Bixler" userId="383e235c5528b002" providerId="LiveId" clId="{2B90EC4F-87F3-462B-942A-5BE1F57582DA}" dt="2024-02-17T20:21:58.539" v="2" actId="27636"/>
          <ac:spMkLst>
            <pc:docMk/>
            <pc:sldMk cId="1070857059" sldId="346"/>
            <ac:spMk id="2" creationId="{6961FA82-511F-024B-8267-DFAEB40750D7}"/>
          </ac:spMkLst>
        </pc:spChg>
      </pc:sldChg>
      <pc:sldChg chg="addSp delSp modSp mod modTransition delAnim modAnim">
        <pc:chgData name="Brett Bixler" userId="383e235c5528b002" providerId="LiveId" clId="{2B90EC4F-87F3-462B-942A-5BE1F57582DA}" dt="2024-02-17T20:57:43.472" v="21"/>
        <pc:sldMkLst>
          <pc:docMk/>
          <pc:sldMk cId="966649827" sldId="348"/>
        </pc:sldMkLst>
        <pc:picChg chg="add mod">
          <ac:chgData name="Brett Bixler" userId="383e235c5528b002" providerId="LiveId" clId="{2B90EC4F-87F3-462B-942A-5BE1F57582DA}" dt="2024-02-17T20:57:34.739" v="20" actId="1076"/>
          <ac:picMkLst>
            <pc:docMk/>
            <pc:sldMk cId="966649827" sldId="348"/>
            <ac:picMk id="5" creationId="{C23CF4B5-4380-1477-21BA-5F5BB09B67F5}"/>
          </ac:picMkLst>
        </pc:picChg>
        <pc:picChg chg="del">
          <ac:chgData name="Brett Bixler" userId="383e235c5528b002" providerId="LiveId" clId="{2B90EC4F-87F3-462B-942A-5BE1F57582DA}" dt="2024-02-17T20:57:03.634" v="16" actId="478"/>
          <ac:picMkLst>
            <pc:docMk/>
            <pc:sldMk cId="966649827" sldId="348"/>
            <ac:picMk id="8" creationId="{221AD88D-B4E6-2AB1-32EF-04A6EB86AB4D}"/>
          </ac:picMkLst>
        </pc:picChg>
      </pc:sldChg>
      <pc:sldChg chg="modSp mod">
        <pc:chgData name="Brett Bixler" userId="383e235c5528b002" providerId="LiveId" clId="{2B90EC4F-87F3-462B-942A-5BE1F57582DA}" dt="2024-02-17T20:21:58.524" v="1" actId="27636"/>
        <pc:sldMkLst>
          <pc:docMk/>
          <pc:sldMk cId="3317080152" sldId="352"/>
        </pc:sldMkLst>
        <pc:spChg chg="mod">
          <ac:chgData name="Brett Bixler" userId="383e235c5528b002" providerId="LiveId" clId="{2B90EC4F-87F3-462B-942A-5BE1F57582DA}" dt="2024-02-17T20:21:58.524" v="1" actId="27636"/>
          <ac:spMkLst>
            <pc:docMk/>
            <pc:sldMk cId="3317080152" sldId="352"/>
            <ac:spMk id="3" creationId="{5C866778-7EDB-784D-AA95-DB0EA03C374C}"/>
          </ac:spMkLst>
        </pc:spChg>
      </pc:sldChg>
      <pc:sldChg chg="addSp delSp modSp mod modTransition delAnim modAnim">
        <pc:chgData name="Brett Bixler" userId="383e235c5528b002" providerId="LiveId" clId="{2B90EC4F-87F3-462B-942A-5BE1F57582DA}" dt="2024-02-17T20:56:33.820" v="12"/>
        <pc:sldMkLst>
          <pc:docMk/>
          <pc:sldMk cId="2500610691" sldId="365"/>
        </pc:sldMkLst>
        <pc:picChg chg="add mod">
          <ac:chgData name="Brett Bixler" userId="383e235c5528b002" providerId="LiveId" clId="{2B90EC4F-87F3-462B-942A-5BE1F57582DA}" dt="2024-02-17T20:55:55.065" v="11" actId="1036"/>
          <ac:picMkLst>
            <pc:docMk/>
            <pc:sldMk cId="2500610691" sldId="365"/>
            <ac:picMk id="4" creationId="{04AAAB8A-B6DF-A881-E313-8FAE79465DB7}"/>
          </ac:picMkLst>
        </pc:picChg>
        <pc:picChg chg="del">
          <ac:chgData name="Brett Bixler" userId="383e235c5528b002" providerId="LiveId" clId="{2B90EC4F-87F3-462B-942A-5BE1F57582DA}" dt="2024-02-17T20:55:20.420" v="7" actId="478"/>
          <ac:picMkLst>
            <pc:docMk/>
            <pc:sldMk cId="2500610691" sldId="365"/>
            <ac:picMk id="6" creationId="{08A844A7-AAA5-4E41-C6BD-EC755381208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2/19/2024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Supply Chain and Information Sciences</a:t>
            </a:r>
            <a:r>
              <a:rPr lang="en-US" dirty="0">
                <a:effectLst/>
              </a:rPr>
              <a:t> </a:t>
            </a:r>
            <a:r>
              <a:rPr lang="en-US" sz="1200" kern="1200" dirty="0">
                <a:solidFill>
                  <a:schemeClr val="tx1"/>
                </a:solidFill>
                <a:effectLst/>
                <a:latin typeface="Arial" charset="0"/>
                <a:ea typeface="+mn-ea"/>
                <a:cs typeface="+mn-cs"/>
              </a:rPr>
              <a:t>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Supply Chain curriculum for students scheduling in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SCM 404 or 405.</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Supply Chain.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 lieu of a two-piece sequence you may complete a Smeal approved minor.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Smeal College of Business offers three choices for Supply Chain majors: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Information Systems Management,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International Business, and the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Legal Environment of Business.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Please see the degree requirements for approved minors and consult with your adviser if you have any questions.</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Supply Chain major must complete in residence with Smeal College faculty all 300 level and above Supply Chain courses.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supply-chain-information-systems-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hyperlink" Target="https://bulletins.psu.edu/undergraduate/colleges/smeal-business/supply-chain-information-systems-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supply-chain-information-systems-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BF3487C4-40BE-E94C-A1DB-15D4E1D83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1616"/>
    </mc:Choice>
    <mc:Fallback xmlns="">
      <p:transition advTm="1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5" objId="4"/>
        <p14:stopEvt time="1137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642"/>
    </mc:Choice>
    <mc:Fallback xmlns="">
      <p:transition advTm="2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23968"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963"/>
    </mc:Choice>
    <mc:Fallback xmlns="">
      <p:transition advTm="3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29761"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706"/>
    </mc:Choice>
    <mc:Fallback xmlns="">
      <p:transition advTm="5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8" objId="5"/>
        <p14:stopEvt time="52706"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84"/>
    </mc:Choice>
    <mc:Fallback xmlns="">
      <p:transition advTm="1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14284"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897"/>
    </mc:Choice>
    <mc:Fallback xmlns="">
      <p:transition advTm="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 objId="5"/>
        <p14:stopEvt time="6897"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212"/>
    </mc:Choice>
    <mc:Fallback xmlns="">
      <p:transition advTm="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052"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258"/>
    </mc:Choice>
    <mc:Fallback xmlns="">
      <p:transition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7258"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799"/>
    </mc:Choice>
    <mc:Fallback xmlns="">
      <p:transition advTm="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799"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https://bulletins.psu.edu/undergraduate/colleges/smeal-business/supply-chain-information-systems-bs/#suggestedacademicplantext</a:t>
            </a:r>
            <a:endParaRPr lang="en-US" sz="2000" b="1" dirty="0">
              <a:solidFill>
                <a:srgbClr val="FFFF00"/>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a:t>
            </a:r>
            <a:r>
              <a:rPr lang="en-US" sz="1400">
                <a:hlinkClick r:id="rId8"/>
              </a:rPr>
              <a:t>/foreign-language-policy</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794"/>
    </mc:Choice>
    <mc:Fallback xmlns="">
      <p:transition advTm="2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 objId="2"/>
        <p14:stopEvt time="1885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507"/>
    </mc:Choice>
    <mc:Fallback xmlns="">
      <p:transition advTm="2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 objId="6"/>
        <p14:stopEvt time="28136"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381000" y="1958975"/>
            <a:ext cx="8382000" cy="1470025"/>
          </a:xfrm>
        </p:spPr>
        <p:txBody>
          <a:bodyPr>
            <a:normAutofit fontScale="90000"/>
          </a:bodyPr>
          <a:lstStyle/>
          <a:p>
            <a:r>
              <a:rPr lang="en-US" b="1" dirty="0">
                <a:solidFill>
                  <a:schemeClr val="bg1"/>
                </a:solidFill>
              </a:rPr>
              <a:t>Scheduling Presentation</a:t>
            </a:r>
            <a:br>
              <a:rPr lang="en-US" b="1" dirty="0">
                <a:solidFill>
                  <a:schemeClr val="bg1"/>
                </a:solidFill>
              </a:rPr>
            </a:br>
            <a:r>
              <a:rPr lang="en-US" b="1" dirty="0">
                <a:solidFill>
                  <a:schemeClr val="bg1"/>
                </a:solidFill>
              </a:rPr>
              <a:t>Supply Chain and Information Sciences</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SCIS Major in FA 24</a:t>
            </a:r>
            <a:endParaRPr lang="en-US" dirty="0">
              <a:solidFill>
                <a:schemeClr val="bg1"/>
              </a:solidFill>
            </a:endParaRPr>
          </a:p>
          <a:p>
            <a:pPr>
              <a:defRPr/>
            </a:pPr>
            <a:r>
              <a:rPr lang="en-US" dirty="0"/>
              <a:t>Smeal Undergraduate Advising</a:t>
            </a:r>
          </a:p>
        </p:txBody>
      </p:sp>
      <p:pic>
        <p:nvPicPr>
          <p:cNvPr id="4" name="Screen3">
            <a:hlinkClick r:id="" action="ppaction://media"/>
            <a:extLst>
              <a:ext uri="{FF2B5EF4-FFF2-40B4-BE49-F238E27FC236}">
                <a16:creationId xmlns:a16="http://schemas.microsoft.com/office/drawing/2014/main" id="{04AAAB8A-B6DF-A881-E313-8FAE79465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6096000"/>
            <a:ext cx="457200" cy="4572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10" advTm="11000"/>
    </mc:Choice>
    <mc:Fallback xmlns="">
      <p:transition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576">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SCIS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2024</a:t>
            </a:r>
          </a:p>
          <a:p>
            <a:pPr>
              <a:buNone/>
            </a:pPr>
            <a:r>
              <a:rPr lang="en-US" dirty="0">
                <a:solidFill>
                  <a:schemeClr val="bg1"/>
                </a:solidFill>
              </a:rPr>
              <a:t>SCM 404 or 405</a:t>
            </a:r>
          </a:p>
          <a:p>
            <a:pPr>
              <a:buNone/>
            </a:pPr>
            <a:r>
              <a:rPr lang="en-US" dirty="0">
                <a:solidFill>
                  <a:schemeClr val="bg1"/>
                </a:solidFill>
              </a:rPr>
              <a:t>ENGL 202D</a:t>
            </a:r>
          </a:p>
          <a:p>
            <a:pPr>
              <a:buNone/>
            </a:pPr>
            <a:r>
              <a:rPr lang="en-US" dirty="0">
                <a:solidFill>
                  <a:schemeClr val="bg1"/>
                </a:solidFill>
              </a:rPr>
              <a:t>BLAW 341 or BA 342</a:t>
            </a:r>
          </a:p>
          <a:p>
            <a:pPr>
              <a:buNone/>
            </a:pPr>
            <a:r>
              <a:rPr lang="en-US" dirty="0">
                <a:solidFill>
                  <a:schemeClr val="bg1"/>
                </a:solidFill>
              </a:rPr>
              <a:t>2-pc Sequence</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2025</a:t>
            </a:r>
          </a:p>
          <a:p>
            <a:pPr>
              <a:buNone/>
            </a:pPr>
            <a:r>
              <a:rPr lang="en-US" dirty="0">
                <a:solidFill>
                  <a:schemeClr val="bg1"/>
                </a:solidFill>
              </a:rPr>
              <a:t>SCM 404 or 405</a:t>
            </a:r>
          </a:p>
          <a:p>
            <a:pPr>
              <a:buNone/>
            </a:pPr>
            <a:r>
              <a:rPr lang="en-US" dirty="0">
                <a:solidFill>
                  <a:schemeClr val="bg1"/>
                </a:solidFill>
              </a:rPr>
              <a:t>SCM 406</a:t>
            </a:r>
          </a:p>
          <a:p>
            <a:pPr>
              <a:buNone/>
            </a:pPr>
            <a:r>
              <a:rPr lang="en-US" dirty="0">
                <a:solidFill>
                  <a:schemeClr val="bg1"/>
                </a:solidFill>
              </a:rPr>
              <a:t>BLAW 341 or BA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https://bulletins.psu.edu/undergraduate/colleges/smeal-business/supply-chain-information-systems-bs/#suggestedacademicplantext</a:t>
            </a:r>
            <a:endParaRPr lang="en-US" sz="2400" b="1" dirty="0">
              <a:solidFill>
                <a:srgbClr val="FFFF00"/>
              </a:solidFill>
            </a:endParaRPr>
          </a:p>
        </p:txBody>
      </p:sp>
      <p:pic>
        <p:nvPicPr>
          <p:cNvPr id="5" name="Screen4">
            <a:hlinkClick r:id="" action="ppaction://media"/>
            <a:extLst>
              <a:ext uri="{FF2B5EF4-FFF2-40B4-BE49-F238E27FC236}">
                <a16:creationId xmlns:a16="http://schemas.microsoft.com/office/drawing/2014/main" id="{C23CF4B5-4380-1477-21BA-5F5BB09B6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6121606"/>
            <a:ext cx="457200" cy="4572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10" advTm="22043"/>
    </mc:Choice>
    <mc:Fallback xmlns="">
      <p:transition advTm="220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10" advTm="55690"/>
    </mc:Choice>
    <mc:Fallback xmlns="">
      <p:transition advTm="5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54806"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AF91C1FB-C55A-4947-AAAB-78D75E7B07AA}"/>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SCIS</a:t>
            </a:r>
          </a:p>
        </p:txBody>
      </p:sp>
      <p:sp>
        <p:nvSpPr>
          <p:cNvPr id="14" name="Rectangle 6">
            <a:extLst>
              <a:ext uri="{FF2B5EF4-FFF2-40B4-BE49-F238E27FC236}">
                <a16:creationId xmlns:a16="http://schemas.microsoft.com/office/drawing/2014/main" id="{2C1D6A76-442C-6142-9EC6-091872887BB3}"/>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SCIS Courses</a:t>
            </a:r>
          </a:p>
        </p:txBody>
      </p:sp>
      <p:sp>
        <p:nvSpPr>
          <p:cNvPr id="16" name="Rectangle 8">
            <a:extLst>
              <a:ext uri="{FF2B5EF4-FFF2-40B4-BE49-F238E27FC236}">
                <a16:creationId xmlns:a16="http://schemas.microsoft.com/office/drawing/2014/main" id="{13537949-AE09-544B-AD00-ACBCE53BD3CD}"/>
              </a:ext>
            </a:extLst>
          </p:cNvPr>
          <p:cNvSpPr>
            <a:spLocks noChangeArrowheads="1"/>
          </p:cNvSpPr>
          <p:nvPr/>
        </p:nvSpPr>
        <p:spPr bwMode="auto">
          <a:xfrm>
            <a:off x="6737830" y="12192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DCD6C085-6B1B-294C-9A0D-8B3565F8E233}"/>
              </a:ext>
            </a:extLst>
          </p:cNvPr>
          <p:cNvSpPr>
            <a:spLocks noChangeArrowheads="1"/>
          </p:cNvSpPr>
          <p:nvPr/>
        </p:nvSpPr>
        <p:spPr bwMode="auto">
          <a:xfrm>
            <a:off x="6629400" y="30480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1DD094B9-1860-3A4F-A699-027278741B4A}"/>
              </a:ext>
            </a:extLst>
          </p:cNvPr>
          <p:cNvSpPr>
            <a:spLocks noChangeArrowheads="1"/>
          </p:cNvSpPr>
          <p:nvPr/>
        </p:nvSpPr>
        <p:spPr bwMode="auto">
          <a:xfrm>
            <a:off x="3810000" y="4779179"/>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2EA907D1-4769-1C40-8287-CF4E7EE19AFD}"/>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125DB6C5-D465-6241-83F9-2498FF47B1E7}"/>
              </a:ext>
            </a:extLst>
          </p:cNvPr>
          <p:cNvSpPr>
            <a:spLocks noChangeArrowheads="1"/>
          </p:cNvSpPr>
          <p:nvPr/>
        </p:nvSpPr>
        <p:spPr bwMode="auto">
          <a:xfrm>
            <a:off x="729770" y="965200"/>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5943701"/>
            <a:ext cx="5410200" cy="609398"/>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https://bulletins.psu.edu/undergraduate/colleges/smeal-business/supply-chain-information-systems-bs/#suggestedacademicplantext</a:t>
            </a:r>
            <a:endParaRPr lang="en-US" sz="2000" b="1" dirty="0">
              <a:solidFill>
                <a:srgbClr val="FFFF00"/>
              </a:solidFill>
            </a:endParaRPr>
          </a:p>
        </p:txBody>
      </p:sp>
      <p:pic>
        <p:nvPicPr>
          <p:cNvPr id="10" name="Recorded Sound">
            <a:hlinkClick r:id="" action="ppaction://media"/>
            <a:extLst>
              <a:ext uri="{FF2B5EF4-FFF2-40B4-BE49-F238E27FC236}">
                <a16:creationId xmlns:a16="http://schemas.microsoft.com/office/drawing/2014/main" id="{3F7C0E92-C76A-7941-8A75-C7AED6CBA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37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7061"/>
    </mc:Choice>
    <mc:Fallback xmlns="">
      <p:transition advTm="3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10"/>
        <p14:stopEvt time="35550"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2290689"/>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7" name="Recorded Sound">
            <a:hlinkClick r:id="" action="ppaction://media"/>
            <a:extLst>
              <a:ext uri="{FF2B5EF4-FFF2-40B4-BE49-F238E27FC236}">
                <a16:creationId xmlns:a16="http://schemas.microsoft.com/office/drawing/2014/main" id="{713ACB77-BB69-A84E-A4D5-9B385550EE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1334" y="6197600"/>
            <a:ext cx="406400" cy="406400"/>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10" advTm="46896"/>
    </mc:Choice>
    <mc:Fallback xmlns="">
      <p:transition advTm="4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46896"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Supply Chain major must complete in residence with Smeal College faculty all 300 level and above Supply Chain courses.</a:t>
            </a:r>
          </a:p>
          <a:p>
            <a:pPr marL="0" indent="0">
              <a:buNone/>
              <a:defRPr/>
            </a:pPr>
            <a:r>
              <a:rPr lang="en-US" dirty="0"/>
              <a:t>Petitions for hardship exceptions from this policy may be made to the Smeal College of Business Associate Dean for Undergraduate Education.</a:t>
            </a:r>
          </a:p>
        </p:txBody>
      </p:sp>
      <p:pic>
        <p:nvPicPr>
          <p:cNvPr id="10" name="Recorded Sound">
            <a:hlinkClick r:id="" action="ppaction://media"/>
            <a:extLst>
              <a:ext uri="{FF2B5EF4-FFF2-40B4-BE49-F238E27FC236}">
                <a16:creationId xmlns:a16="http://schemas.microsoft.com/office/drawing/2014/main" id="{BDF231D9-1745-7B43-A30D-DF110A888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3202"/>
    </mc:Choice>
    <mc:Fallback xmlns="">
      <p:transition advTm="53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10"/>
        <p14:stopEvt time="53202" objId="1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ED6340-4D96-4D82-9E65-5317616EDB9B}"/>
</file>

<file path=customXml/itemProps2.xml><?xml version="1.0" encoding="utf-8"?>
<ds:datastoreItem xmlns:ds="http://schemas.openxmlformats.org/officeDocument/2006/customXml" ds:itemID="{DDDD4489-509E-4A6B-8ABD-81463EC71969}">
  <ds:schemaRefs>
    <ds:schemaRef ds:uri="http://schemas.microsoft.com/sharepoint/v3/contenttype/forms"/>
  </ds:schemaRefs>
</ds:datastoreItem>
</file>

<file path=customXml/itemProps3.xml><?xml version="1.0" encoding="utf-8"?>
<ds:datastoreItem xmlns:ds="http://schemas.openxmlformats.org/officeDocument/2006/customXml" ds:itemID="{12DEFBDD-CA3E-4CA6-8D49-18E127A116CF}">
  <ds:schemaRefs>
    <ds:schemaRef ds:uri="http://schemas.microsoft.com/office/2006/metadata/properties"/>
    <ds:schemaRef ds:uri="http://schemas.microsoft.com/office/infopath/2007/PartnerControls"/>
    <ds:schemaRef ds:uri="http://schemas.microsoft.com/sharepoint/v4"/>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9631</TotalTime>
  <Words>2086</Words>
  <Application>Microsoft Office PowerPoint</Application>
  <PresentationFormat>On-screen Show (4:3)</PresentationFormat>
  <Paragraphs>238</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Supply Chain and Information Sciences</vt:lpstr>
      <vt:lpstr>Recommended SCIS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362</cp:revision>
  <cp:lastPrinted>2018-12-21T18:59:57Z</cp:lastPrinted>
  <dcterms:created xsi:type="dcterms:W3CDTF">2005-12-09T16:58:48Z</dcterms:created>
  <dcterms:modified xsi:type="dcterms:W3CDTF">2024-02-19T16:43:57Z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